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3583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72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517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821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8969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731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644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246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357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237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6715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6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8600" y="-14287"/>
            <a:ext cx="8915400" cy="14620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dirty="0" smtClean="0">
                <a:solidFill>
                  <a:srgbClr val="00B050"/>
                </a:solidFill>
              </a:rPr>
              <a:t>Me llamo __________          Clase 801</a:t>
            </a:r>
            <a:br>
              <a:rPr lang="en-US" altLang="en-US" sz="3600" kern="0" dirty="0" smtClean="0">
                <a:solidFill>
                  <a:srgbClr val="00B050"/>
                </a:solidFill>
              </a:rPr>
            </a:br>
            <a:r>
              <a:rPr lang="en-US" altLang="en-US" sz="3600" kern="0" dirty="0" smtClean="0">
                <a:solidFill>
                  <a:srgbClr val="00B050"/>
                </a:solidFill>
              </a:rPr>
              <a:t>La fecha es el 20 de </a:t>
            </a:r>
            <a:r>
              <a:rPr lang="en-US" altLang="en-US" sz="3600" kern="0" dirty="0" err="1" smtClean="0">
                <a:solidFill>
                  <a:srgbClr val="00B050"/>
                </a:solidFill>
              </a:rPr>
              <a:t>noviembre</a:t>
            </a:r>
            <a:r>
              <a:rPr lang="en-US" altLang="en-US" sz="3600" kern="0" dirty="0" smtClean="0">
                <a:solidFill>
                  <a:srgbClr val="00B050"/>
                </a:solidFill>
              </a:rPr>
              <a:t> del 2017</a:t>
            </a:r>
            <a:endParaRPr lang="en-US" altLang="en-US" sz="3600" kern="0" dirty="0">
              <a:solidFill>
                <a:srgbClr val="00B05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28600" y="1066800"/>
            <a:ext cx="8915400" cy="48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Propósito # 26:</a:t>
            </a:r>
            <a:r>
              <a:rPr lang="es-ES_tradnl" altLang="en-US" sz="2800" kern="0" smtClean="0">
                <a:solidFill>
                  <a:srgbClr val="FF0000"/>
                </a:solidFill>
              </a:rPr>
              <a:t> </a:t>
            </a:r>
            <a:r>
              <a:rPr lang="es-ES_tradnl" altLang="en-US" sz="2800" kern="0" smtClean="0">
                <a:cs typeface="Tahoma" pitchFamily="34" charset="0"/>
              </a:rPr>
              <a:t>¿Conoces un país extranjero?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7030A0"/>
                </a:solidFill>
                <a:cs typeface="Tahoma" pitchFamily="34" charset="0"/>
              </a:rPr>
              <a:t>L.O: to practice the uses of “ser” and “estar”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  <a:cs typeface="Tahoma" pitchFamily="34" charset="0"/>
              </a:rPr>
              <a:t>Actividad Inicial: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cs typeface="Tahoma" pitchFamily="34" charset="0"/>
              </a:rPr>
              <a:t>In the following sentences, write the correct form of SER or ESTAR.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Yo _______ un alumno en TRCS.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Tú _______ en la clase de español.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Ella ______ inteligente y seria.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Nosotros _________ atléticos.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¿Ustedes __________ bien?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>
                <a:cs typeface="Tahoma" pitchFamily="34" charset="0"/>
              </a:rPr>
              <a:t>What do SER &amp; ESTAR mean?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>
                <a:cs typeface="Tahoma" pitchFamily="34" charset="0"/>
              </a:rPr>
              <a:t>What is the difference?</a:t>
            </a:r>
            <a:endParaRPr lang="es-ES_tradnl" altLang="en-US" sz="2800" kern="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8800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/>
              <a:t> </a:t>
            </a:r>
            <a:r>
              <a:rPr lang="en-US" u="sng" dirty="0" smtClean="0"/>
              <a:t>7</a:t>
            </a:r>
            <a:r>
              <a:rPr lang="en-US" dirty="0" smtClean="0"/>
              <a:t> p. 206</a:t>
            </a:r>
          </a:p>
          <a:p>
            <a:endParaRPr lang="en-US" dirty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207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hoja</a:t>
            </a:r>
            <a:r>
              <a:rPr lang="en-US" dirty="0" smtClean="0"/>
              <a:t> SER Y </a:t>
            </a:r>
            <a:r>
              <a:rPr lang="en-US" dirty="0" smtClean="0"/>
              <a:t>ESTAR</a:t>
            </a:r>
          </a:p>
          <a:p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TOMORROW</a:t>
            </a:r>
            <a:endParaRPr lang="en-US" u="sng" dirty="0" smtClean="0"/>
          </a:p>
          <a:p>
            <a:r>
              <a:rPr lang="en-US" smtClean="0"/>
              <a:t>SIGN </a:t>
            </a:r>
            <a:r>
              <a:rPr lang="en-US" u="sng" smtClean="0"/>
              <a:t>Cala-RUBRIC</a:t>
            </a:r>
            <a:r>
              <a:rPr lang="en-US" smtClean="0"/>
              <a:t> </a:t>
            </a:r>
            <a:r>
              <a:rPr lang="en-US" dirty="0" smtClean="0"/>
              <a:t>by TOMORROW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Dia</a:t>
            </a:r>
            <a:r>
              <a:rPr lang="en-US" u="sng" dirty="0" smtClean="0"/>
              <a:t> de </a:t>
            </a:r>
            <a:r>
              <a:rPr lang="en-US" u="sng" dirty="0" err="1" smtClean="0"/>
              <a:t>los</a:t>
            </a:r>
            <a:r>
              <a:rPr lang="en-US" u="sng" dirty="0" smtClean="0"/>
              <a:t> </a:t>
            </a:r>
            <a:r>
              <a:rPr lang="en-US" u="sng" dirty="0" err="1" smtClean="0"/>
              <a:t>muertos</a:t>
            </a:r>
            <a:r>
              <a:rPr lang="en-US" u="sng" dirty="0" smtClean="0"/>
              <a:t> Activity Packet</a:t>
            </a:r>
            <a:r>
              <a:rPr lang="en-US" dirty="0" smtClean="0"/>
              <a:t> by NO LATER than NEXT MONDAY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dirty="0" smtClean="0">
                <a:solidFill>
                  <a:srgbClr val="FF0000"/>
                </a:solidFill>
              </a:rPr>
              <a:t>26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81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5670</TotalTime>
  <Words>138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802 La fecha es el 17 de marzo del 2015</dc:title>
  <dc:creator>Helen Zumaeta</dc:creator>
  <cp:lastModifiedBy>Helen Zumaeta</cp:lastModifiedBy>
  <cp:revision>22</cp:revision>
  <dcterms:created xsi:type="dcterms:W3CDTF">2015-03-17T13:26:47Z</dcterms:created>
  <dcterms:modified xsi:type="dcterms:W3CDTF">2017-11-20T16:48:19Z</dcterms:modified>
</cp:coreProperties>
</file>